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14E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5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34378-7BD0-4F5E-BEB1-FE66427A64DF}" type="datetimeFigureOut">
              <a:rPr lang="fr-FR" smtClean="0"/>
              <a:t>22/02/2008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37134-14AC-4738-A231-176D4746ED4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34378-7BD0-4F5E-BEB1-FE66427A64DF}" type="datetimeFigureOut">
              <a:rPr lang="fr-FR" smtClean="0"/>
              <a:t>22/02/2008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37134-14AC-4738-A231-176D4746ED4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34378-7BD0-4F5E-BEB1-FE66427A64DF}" type="datetimeFigureOut">
              <a:rPr lang="fr-FR" smtClean="0"/>
              <a:t>22/02/2008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37134-14AC-4738-A231-176D4746ED4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34378-7BD0-4F5E-BEB1-FE66427A64DF}" type="datetimeFigureOut">
              <a:rPr lang="fr-FR" smtClean="0"/>
              <a:t>22/02/2008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37134-14AC-4738-A231-176D4746ED4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34378-7BD0-4F5E-BEB1-FE66427A64DF}" type="datetimeFigureOut">
              <a:rPr lang="fr-FR" smtClean="0"/>
              <a:t>22/02/2008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37134-14AC-4738-A231-176D4746ED4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34378-7BD0-4F5E-BEB1-FE66427A64DF}" type="datetimeFigureOut">
              <a:rPr lang="fr-FR" smtClean="0"/>
              <a:t>22/02/2008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37134-14AC-4738-A231-176D4746ED4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34378-7BD0-4F5E-BEB1-FE66427A64DF}" type="datetimeFigureOut">
              <a:rPr lang="fr-FR" smtClean="0"/>
              <a:t>22/02/2008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37134-14AC-4738-A231-176D4746ED4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34378-7BD0-4F5E-BEB1-FE66427A64DF}" type="datetimeFigureOut">
              <a:rPr lang="fr-FR" smtClean="0"/>
              <a:t>22/02/2008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37134-14AC-4738-A231-176D4746ED4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34378-7BD0-4F5E-BEB1-FE66427A64DF}" type="datetimeFigureOut">
              <a:rPr lang="fr-FR" smtClean="0"/>
              <a:t>22/02/2008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37134-14AC-4738-A231-176D4746ED4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34378-7BD0-4F5E-BEB1-FE66427A64DF}" type="datetimeFigureOut">
              <a:rPr lang="fr-FR" smtClean="0"/>
              <a:t>22/02/2008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37134-14AC-4738-A231-176D4746ED4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34378-7BD0-4F5E-BEB1-FE66427A64DF}" type="datetimeFigureOut">
              <a:rPr lang="fr-FR" smtClean="0"/>
              <a:t>22/02/2008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37134-14AC-4738-A231-176D4746ED46}" type="slidenum">
              <a:rPr lang="fr-FR" smtClean="0"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134378-7BD0-4F5E-BEB1-FE66427A64DF}" type="datetimeFigureOut">
              <a:rPr lang="fr-FR" smtClean="0"/>
              <a:t>22/02/2008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B37134-14AC-4738-A231-176D4746ED46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audio2.wav"/><Relationship Id="rId7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wmf"/><Relationship Id="rId4" Type="http://schemas.openxmlformats.org/officeDocument/2006/relationships/audio" Target="../media/audio3.wav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14282" y="214290"/>
            <a:ext cx="709585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400" b="1" i="0" u="sng" strike="noStrike" cap="none" normalizeH="0" baseline="0" dirty="0" smtClean="0">
                <a:ln>
                  <a:noFill/>
                </a:ln>
                <a:solidFill>
                  <a:srgbClr val="00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Exemple:</a:t>
            </a: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rgbClr val="00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Soient les points A(4;3)  B(-2;-2) et C(0;-3).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</a:t>
            </a: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Placer les points A, B, C dans un repère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</a:t>
            </a: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 déterminer les coordonnées des vecteurs 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1247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" name="Groupe 9"/>
          <p:cNvGrpSpPr/>
          <p:nvPr/>
        </p:nvGrpSpPr>
        <p:grpSpPr>
          <a:xfrm>
            <a:off x="785787" y="1643050"/>
            <a:ext cx="4230708" cy="4373583"/>
            <a:chOff x="785787" y="1643050"/>
            <a:chExt cx="4230708" cy="4373583"/>
          </a:xfrm>
        </p:grpSpPr>
        <p:pic>
          <p:nvPicPr>
            <p:cNvPr id="11" name="Picture 10"/>
            <p:cNvPicPr>
              <a:picLocks noChangeAspect="1" noChangeArrowheads="1"/>
            </p:cNvPicPr>
            <p:nvPr/>
          </p:nvPicPr>
          <p:blipFill>
            <a:blip r:embed="rId5">
              <a:lum bright="30000" contrast="-30000"/>
            </a:blip>
            <a:srcRect/>
            <a:stretch>
              <a:fillRect/>
            </a:stretch>
          </p:blipFill>
          <p:spPr bwMode="auto">
            <a:xfrm>
              <a:off x="785788" y="1785926"/>
              <a:ext cx="4230707" cy="42307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12" name="Connecteur droit 11"/>
            <p:cNvCxnSpPr/>
            <p:nvPr/>
          </p:nvCxnSpPr>
          <p:spPr>
            <a:xfrm rot="5400000">
              <a:off x="265868" y="3893347"/>
              <a:ext cx="4214842" cy="1588"/>
            </a:xfrm>
            <a:prstGeom prst="line">
              <a:avLst/>
            </a:prstGeom>
            <a:ln w="19050">
              <a:solidFill>
                <a:schemeClr val="tx1"/>
              </a:solidFill>
              <a:headEnd type="stealth" w="lg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/>
            <p:cNvCxnSpPr>
              <a:stCxn id="11" idx="1"/>
              <a:endCxn id="11" idx="3"/>
            </p:cNvCxnSpPr>
            <p:nvPr/>
          </p:nvCxnSpPr>
          <p:spPr>
            <a:xfrm rot="10800000" flipH="1">
              <a:off x="785787" y="3901280"/>
              <a:ext cx="4230707" cy="1588"/>
            </a:xfrm>
            <a:prstGeom prst="line">
              <a:avLst/>
            </a:prstGeom>
            <a:ln w="1905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ZoneTexte 13"/>
            <p:cNvSpPr txBox="1"/>
            <p:nvPr/>
          </p:nvSpPr>
          <p:spPr>
            <a:xfrm>
              <a:off x="4659305" y="3857628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fr-FR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ZoneTexte 14"/>
            <p:cNvSpPr txBox="1"/>
            <p:nvPr/>
          </p:nvSpPr>
          <p:spPr>
            <a:xfrm>
              <a:off x="2016099" y="1643050"/>
              <a:ext cx="3571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i="1" dirty="0" smtClean="0">
                  <a:latin typeface="Times New Roman" pitchFamily="18" charset="0"/>
                  <a:cs typeface="Times New Roman" pitchFamily="18" charset="0"/>
                </a:rPr>
                <a:t>y</a:t>
              </a:r>
              <a:endParaRPr lang="fr-FR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2" name="Groupe 21"/>
          <p:cNvGrpSpPr/>
          <p:nvPr/>
        </p:nvGrpSpPr>
        <p:grpSpPr>
          <a:xfrm>
            <a:off x="4071934" y="1928802"/>
            <a:ext cx="473742" cy="446074"/>
            <a:chOff x="4071934" y="1928802"/>
            <a:chExt cx="473742" cy="446074"/>
          </a:xfrm>
        </p:grpSpPr>
        <p:grpSp>
          <p:nvGrpSpPr>
            <p:cNvPr id="23" name="Groupe 35"/>
            <p:cNvGrpSpPr/>
            <p:nvPr/>
          </p:nvGrpSpPr>
          <p:grpSpPr>
            <a:xfrm>
              <a:off x="4402800" y="2232000"/>
              <a:ext cx="142876" cy="142876"/>
              <a:chOff x="5786446" y="6143644"/>
              <a:chExt cx="142876" cy="142876"/>
            </a:xfrm>
          </p:grpSpPr>
          <p:cxnSp>
            <p:nvCxnSpPr>
              <p:cNvPr id="25" name="Connecteur droit 24"/>
              <p:cNvCxnSpPr/>
              <p:nvPr/>
            </p:nvCxnSpPr>
            <p:spPr>
              <a:xfrm>
                <a:off x="5786446" y="6215082"/>
                <a:ext cx="142876" cy="158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/>
              <p:cNvCxnSpPr/>
              <p:nvPr/>
            </p:nvCxnSpPr>
            <p:spPr>
              <a:xfrm rot="5400000">
                <a:off x="5787240" y="6214288"/>
                <a:ext cx="142876" cy="158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ZoneTexte 23"/>
            <p:cNvSpPr txBox="1"/>
            <p:nvPr/>
          </p:nvSpPr>
          <p:spPr>
            <a:xfrm>
              <a:off x="4071934" y="1928802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A</a:t>
              </a:r>
              <a:endParaRPr lang="fr-F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7" name="Groupe 26"/>
          <p:cNvGrpSpPr/>
          <p:nvPr/>
        </p:nvGrpSpPr>
        <p:grpSpPr>
          <a:xfrm>
            <a:off x="4286248" y="2311257"/>
            <a:ext cx="500066" cy="2079474"/>
            <a:chOff x="4286248" y="2311257"/>
            <a:chExt cx="500066" cy="2079474"/>
          </a:xfrm>
        </p:grpSpPr>
        <p:cxnSp>
          <p:nvCxnSpPr>
            <p:cNvPr id="28" name="Connecteur droit 27"/>
            <p:cNvCxnSpPr/>
            <p:nvPr/>
          </p:nvCxnSpPr>
          <p:spPr>
            <a:xfrm rot="5400000" flipH="1" flipV="1">
              <a:off x="3646800" y="3132000"/>
              <a:ext cx="1643074" cy="1588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ZoneTexte 28"/>
            <p:cNvSpPr txBox="1"/>
            <p:nvPr/>
          </p:nvSpPr>
          <p:spPr>
            <a:xfrm>
              <a:off x="4286248" y="3929066"/>
              <a:ext cx="5000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rgbClr val="FF0000"/>
                  </a:solidFill>
                </a:rPr>
                <a:t>4</a:t>
              </a:r>
              <a:endParaRPr lang="fr-FR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0" name="Groupe 29"/>
          <p:cNvGrpSpPr/>
          <p:nvPr/>
        </p:nvGrpSpPr>
        <p:grpSpPr>
          <a:xfrm>
            <a:off x="2071670" y="2052000"/>
            <a:ext cx="2357454" cy="461665"/>
            <a:chOff x="2071670" y="2038641"/>
            <a:chExt cx="2357454" cy="461665"/>
          </a:xfrm>
        </p:grpSpPr>
        <p:cxnSp>
          <p:nvCxnSpPr>
            <p:cNvPr id="31" name="Connecteur droit 30"/>
            <p:cNvCxnSpPr/>
            <p:nvPr/>
          </p:nvCxnSpPr>
          <p:spPr>
            <a:xfrm rot="10800000">
              <a:off x="2357422" y="2285992"/>
              <a:ext cx="2071702" cy="1588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ZoneTexte 31"/>
            <p:cNvSpPr txBox="1"/>
            <p:nvPr/>
          </p:nvSpPr>
          <p:spPr>
            <a:xfrm>
              <a:off x="2071670" y="2038641"/>
              <a:ext cx="5000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rgbClr val="FF0000"/>
                  </a:solidFill>
                </a:rPr>
                <a:t>3</a:t>
              </a:r>
              <a:endParaRPr lang="fr-FR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33" name="Groupe 32"/>
          <p:cNvGrpSpPr/>
          <p:nvPr/>
        </p:nvGrpSpPr>
        <p:grpSpPr>
          <a:xfrm>
            <a:off x="900000" y="4572008"/>
            <a:ext cx="473742" cy="446074"/>
            <a:chOff x="4071934" y="1928802"/>
            <a:chExt cx="473742" cy="446074"/>
          </a:xfrm>
        </p:grpSpPr>
        <p:grpSp>
          <p:nvGrpSpPr>
            <p:cNvPr id="34" name="Groupe 35"/>
            <p:cNvGrpSpPr/>
            <p:nvPr/>
          </p:nvGrpSpPr>
          <p:grpSpPr>
            <a:xfrm>
              <a:off x="4402800" y="2232000"/>
              <a:ext cx="142876" cy="142876"/>
              <a:chOff x="5786446" y="6143644"/>
              <a:chExt cx="142876" cy="142876"/>
            </a:xfrm>
          </p:grpSpPr>
          <p:cxnSp>
            <p:nvCxnSpPr>
              <p:cNvPr id="36" name="Connecteur droit 35"/>
              <p:cNvCxnSpPr/>
              <p:nvPr/>
            </p:nvCxnSpPr>
            <p:spPr>
              <a:xfrm>
                <a:off x="5786446" y="6215082"/>
                <a:ext cx="142876" cy="158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/>
              <p:cNvCxnSpPr/>
              <p:nvPr/>
            </p:nvCxnSpPr>
            <p:spPr>
              <a:xfrm rot="5400000">
                <a:off x="5787240" y="6214288"/>
                <a:ext cx="142876" cy="158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ZoneTexte 34"/>
            <p:cNvSpPr txBox="1"/>
            <p:nvPr/>
          </p:nvSpPr>
          <p:spPr>
            <a:xfrm>
              <a:off x="4071934" y="1928802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  <a:endParaRPr lang="fr-F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8" name="Groupe 37"/>
          <p:cNvGrpSpPr/>
          <p:nvPr/>
        </p:nvGrpSpPr>
        <p:grpSpPr>
          <a:xfrm>
            <a:off x="1071538" y="3467401"/>
            <a:ext cx="500066" cy="1462591"/>
            <a:chOff x="1071538" y="3467401"/>
            <a:chExt cx="500066" cy="1462591"/>
          </a:xfrm>
        </p:grpSpPr>
        <p:cxnSp>
          <p:nvCxnSpPr>
            <p:cNvPr id="39" name="Connecteur droit 38"/>
            <p:cNvCxnSpPr/>
            <p:nvPr/>
          </p:nvCxnSpPr>
          <p:spPr>
            <a:xfrm rot="5400000" flipH="1" flipV="1">
              <a:off x="802800" y="4429132"/>
              <a:ext cx="1000132" cy="1588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ZoneTexte 39"/>
            <p:cNvSpPr txBox="1"/>
            <p:nvPr/>
          </p:nvSpPr>
          <p:spPr>
            <a:xfrm>
              <a:off x="1071538" y="3467401"/>
              <a:ext cx="5000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rgbClr val="FF0000"/>
                  </a:solidFill>
                </a:rPr>
                <a:t>-2</a:t>
              </a:r>
              <a:endParaRPr lang="fr-FR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1" name="Groupe 40"/>
          <p:cNvGrpSpPr/>
          <p:nvPr/>
        </p:nvGrpSpPr>
        <p:grpSpPr>
          <a:xfrm>
            <a:off x="1285854" y="4714884"/>
            <a:ext cx="1571634" cy="461665"/>
            <a:chOff x="1285854" y="4714884"/>
            <a:chExt cx="1571634" cy="461665"/>
          </a:xfrm>
        </p:grpSpPr>
        <p:cxnSp>
          <p:nvCxnSpPr>
            <p:cNvPr id="42" name="Connecteur droit 41"/>
            <p:cNvCxnSpPr/>
            <p:nvPr/>
          </p:nvCxnSpPr>
          <p:spPr>
            <a:xfrm rot="10800000">
              <a:off x="1285854" y="4950000"/>
              <a:ext cx="1071569" cy="1588"/>
            </a:xfrm>
            <a:prstGeom prst="line">
              <a:avLst/>
            </a:prstGeom>
            <a:ln w="19050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ZoneTexte 42"/>
            <p:cNvSpPr txBox="1"/>
            <p:nvPr/>
          </p:nvSpPr>
          <p:spPr>
            <a:xfrm>
              <a:off x="2357422" y="4714884"/>
              <a:ext cx="5000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rgbClr val="FF0000"/>
                  </a:solidFill>
                </a:rPr>
                <a:t>-2</a:t>
              </a:r>
              <a:endParaRPr lang="fr-FR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4" name="Groupe 43"/>
          <p:cNvGrpSpPr/>
          <p:nvPr/>
        </p:nvGrpSpPr>
        <p:grpSpPr>
          <a:xfrm>
            <a:off x="1962000" y="5094000"/>
            <a:ext cx="473742" cy="446074"/>
            <a:chOff x="4071934" y="1928802"/>
            <a:chExt cx="473742" cy="446074"/>
          </a:xfrm>
        </p:grpSpPr>
        <p:grpSp>
          <p:nvGrpSpPr>
            <p:cNvPr id="45" name="Groupe 35"/>
            <p:cNvGrpSpPr/>
            <p:nvPr/>
          </p:nvGrpSpPr>
          <p:grpSpPr>
            <a:xfrm>
              <a:off x="4402800" y="2232000"/>
              <a:ext cx="142876" cy="142876"/>
              <a:chOff x="5786446" y="6143644"/>
              <a:chExt cx="142876" cy="142876"/>
            </a:xfrm>
          </p:grpSpPr>
          <p:cxnSp>
            <p:nvCxnSpPr>
              <p:cNvPr id="47" name="Connecteur droit 46"/>
              <p:cNvCxnSpPr/>
              <p:nvPr/>
            </p:nvCxnSpPr>
            <p:spPr>
              <a:xfrm>
                <a:off x="5786446" y="6215082"/>
                <a:ext cx="142876" cy="158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/>
              <p:cNvCxnSpPr/>
              <p:nvPr/>
            </p:nvCxnSpPr>
            <p:spPr>
              <a:xfrm rot="5400000">
                <a:off x="5787240" y="6214288"/>
                <a:ext cx="142876" cy="158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ZoneTexte 45"/>
            <p:cNvSpPr txBox="1"/>
            <p:nvPr/>
          </p:nvSpPr>
          <p:spPr>
            <a:xfrm>
              <a:off x="4071934" y="1928802"/>
              <a:ext cx="285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endParaRPr lang="fr-F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9" name="ZoneTexte 48"/>
          <p:cNvSpPr txBox="1"/>
          <p:nvPr/>
        </p:nvSpPr>
        <p:spPr>
          <a:xfrm>
            <a:off x="4939200" y="214290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-2</a:t>
            </a:r>
            <a:endParaRPr lang="fr-FR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ZoneTexte 49"/>
          <p:cNvSpPr txBox="1"/>
          <p:nvPr/>
        </p:nvSpPr>
        <p:spPr>
          <a:xfrm>
            <a:off x="3988800" y="219600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fr-FR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ZoneTexte 50"/>
          <p:cNvSpPr txBox="1"/>
          <p:nvPr/>
        </p:nvSpPr>
        <p:spPr>
          <a:xfrm>
            <a:off x="5284800" y="214290"/>
            <a:ext cx="5124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-2</a:t>
            </a:r>
            <a:endParaRPr lang="fr-FR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ZoneTexte 51"/>
          <p:cNvSpPr txBox="1"/>
          <p:nvPr/>
        </p:nvSpPr>
        <p:spPr>
          <a:xfrm>
            <a:off x="4222800" y="223200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fr-FR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" name="Image 60" descr="1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72330" y="1000108"/>
            <a:ext cx="1670166" cy="463258"/>
          </a:xfrm>
          <a:prstGeom prst="rect">
            <a:avLst/>
          </a:prstGeom>
        </p:spPr>
      </p:pic>
      <p:pic>
        <p:nvPicPr>
          <p:cNvPr id="62" name="Image 61" descr="3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86578" y="571480"/>
            <a:ext cx="1078903" cy="554690"/>
          </a:xfrm>
          <a:prstGeom prst="rect">
            <a:avLst/>
          </a:prstGeom>
        </p:spPr>
      </p:pic>
      <p:pic>
        <p:nvPicPr>
          <p:cNvPr id="63" name="Image 62" descr="2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86380" y="2214554"/>
            <a:ext cx="2870979" cy="853370"/>
          </a:xfrm>
          <a:prstGeom prst="rect">
            <a:avLst/>
          </a:prstGeom>
        </p:spPr>
      </p:pic>
      <p:pic>
        <p:nvPicPr>
          <p:cNvPr id="64" name="Image 63" descr="4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89276" y="3225640"/>
            <a:ext cx="1182526" cy="10606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2"/>
                                            </p:cond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3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55</Words>
  <Application>Microsoft Office PowerPoint</Application>
  <PresentationFormat>Affichage à l'écran (4:3)</PresentationFormat>
  <Paragraphs>17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Diapositive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bob</dc:creator>
  <cp:lastModifiedBy>bob</cp:lastModifiedBy>
  <cp:revision>2</cp:revision>
  <dcterms:created xsi:type="dcterms:W3CDTF">2008-02-22T11:29:06Z</dcterms:created>
  <dcterms:modified xsi:type="dcterms:W3CDTF">2008-02-22T11:41:26Z</dcterms:modified>
</cp:coreProperties>
</file>