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59" r:id="rId3"/>
    <p:sldId id="262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orme libre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orme libre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orme libre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orme libre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orme libre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orme libre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orme libre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orme libre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orme libre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Connecteur droit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Connecteur droit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grpSp>
        <p:nvGrpSpPr>
          <p:cNvPr id="14" name="Grou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Connecteur droit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Connecteur droit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E679058-C5F3-41F3-8400-96EB967EAAF8}" type="datetimeFigureOut">
              <a:rPr lang="fr-FR" smtClean="0"/>
              <a:pPr/>
              <a:t>29/05/2011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34A5A51-9AD8-451A-AE90-7E1FD7BC504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CV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Marie-Christelle Barusta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987824" y="836712"/>
            <a:ext cx="1208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Leadership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6084168" y="119675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Determinée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1907704" y="24208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Ambitieuse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148064" y="299695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Enthousiaste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4283968" y="22048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Organisée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1979712" y="350100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Team-Worker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6804248" y="458112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Motivée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876256" y="256490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Flexible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043608" y="148478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Meticuleuse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1547664" y="465313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Curieuse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4139952" y="400506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Autodidacte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3347864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Rigoureuse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23728" y="160337"/>
          <a:ext cx="5175250" cy="6697663"/>
        </p:xfrm>
        <a:graphic>
          <a:graphicData uri="http://schemas.openxmlformats.org/presentationml/2006/ole">
            <p:oleObj spid="_x0000_s1026" name="Acrobat Document" r:id="rId3" imgW="5829261" imgH="7543646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132</TotalTime>
  <Words>15</Words>
  <Application>Microsoft Office PowerPoint</Application>
  <PresentationFormat>Affichage à l'écran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5" baseType="lpstr">
      <vt:lpstr>Métro</vt:lpstr>
      <vt:lpstr>Adobe Acrobat Document</vt:lpstr>
      <vt:lpstr>CV</vt:lpstr>
      <vt:lpstr>Diapositive 2</vt:lpstr>
      <vt:lpstr>Diapositive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RESUME</dc:title>
  <dc:creator>Juli3n</dc:creator>
  <cp:lastModifiedBy>Juli3n</cp:lastModifiedBy>
  <cp:revision>20</cp:revision>
  <dcterms:created xsi:type="dcterms:W3CDTF">2011-05-28T10:10:23Z</dcterms:created>
  <dcterms:modified xsi:type="dcterms:W3CDTF">2011-05-29T00:34:10Z</dcterms:modified>
</cp:coreProperties>
</file>